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9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3" r:id="rId12"/>
    <p:sldId id="304" r:id="rId13"/>
    <p:sldId id="300" r:id="rId14"/>
    <p:sldId id="301" r:id="rId15"/>
    <p:sldId id="302" r:id="rId16"/>
    <p:sldId id="308" r:id="rId17"/>
    <p:sldId id="309" r:id="rId18"/>
    <p:sldId id="306" r:id="rId19"/>
    <p:sldId id="310" r:id="rId20"/>
    <p:sldId id="311" r:id="rId21"/>
    <p:sldId id="312" r:id="rId22"/>
    <p:sldId id="315" r:id="rId23"/>
    <p:sldId id="313" r:id="rId24"/>
    <p:sldId id="318" r:id="rId25"/>
    <p:sldId id="319" r:id="rId26"/>
    <p:sldId id="323" r:id="rId27"/>
    <p:sldId id="324" r:id="rId28"/>
    <p:sldId id="325" r:id="rId29"/>
    <p:sldId id="314" r:id="rId30"/>
    <p:sldId id="326" r:id="rId31"/>
    <p:sldId id="257" r:id="rId32"/>
    <p:sldId id="258" r:id="rId33"/>
    <p:sldId id="266" r:id="rId34"/>
    <p:sldId id="272" r:id="rId35"/>
    <p:sldId id="267" r:id="rId36"/>
    <p:sldId id="269" r:id="rId37"/>
    <p:sldId id="274" r:id="rId38"/>
    <p:sldId id="275" r:id="rId39"/>
    <p:sldId id="276" r:id="rId40"/>
    <p:sldId id="277" r:id="rId41"/>
    <p:sldId id="278" r:id="rId42"/>
    <p:sldId id="279" r:id="rId43"/>
    <p:sldId id="259" r:id="rId44"/>
    <p:sldId id="260" r:id="rId45"/>
    <p:sldId id="281" r:id="rId46"/>
    <p:sldId id="305" r:id="rId47"/>
    <p:sldId id="307" r:id="rId48"/>
    <p:sldId id="285" r:id="rId49"/>
    <p:sldId id="286" r:id="rId50"/>
    <p:sldId id="290" r:id="rId51"/>
    <p:sldId id="291" r:id="rId52"/>
    <p:sldId id="287" r:id="rId53"/>
    <p:sldId id="292" r:id="rId54"/>
    <p:sldId id="288" r:id="rId55"/>
    <p:sldId id="289" r:id="rId56"/>
    <p:sldId id="299" r:id="rId57"/>
    <p:sldId id="295" r:id="rId58"/>
    <p:sldId id="296" r:id="rId59"/>
    <p:sldId id="261" r:id="rId60"/>
    <p:sldId id="262" r:id="rId61"/>
    <p:sldId id="297" r:id="rId62"/>
    <p:sldId id="317" r:id="rId63"/>
    <p:sldId id="320" r:id="rId64"/>
    <p:sldId id="321" r:id="rId65"/>
    <p:sldId id="322" r:id="rId66"/>
    <p:sldId id="316" r:id="rId67"/>
    <p:sldId id="26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75588" autoAdjust="0"/>
  </p:normalViewPr>
  <p:slideViewPr>
    <p:cSldViewPr snapToGrid="0">
      <p:cViewPr>
        <p:scale>
          <a:sx n="100" d="100"/>
          <a:sy n="100" d="100"/>
        </p:scale>
        <p:origin x="1986" y="-72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-3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083928"/>
        <c:axId val="432082944"/>
      </c:lineChart>
      <c:catAx>
        <c:axId val="4320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2944"/>
        <c:crosses val="autoZero"/>
        <c:auto val="1"/>
        <c:lblAlgn val="ctr"/>
        <c:lblOffset val="100"/>
        <c:noMultiLvlLbl val="0"/>
      </c:catAx>
      <c:valAx>
        <c:axId val="4320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6973792"/>
        <c:axId val="496974776"/>
      </c:lineChart>
      <c:catAx>
        <c:axId val="4969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4776"/>
        <c:crosses val="autoZero"/>
        <c:auto val="1"/>
        <c:lblAlgn val="ctr"/>
        <c:lblOffset val="100"/>
        <c:noMultiLvlLbl val="0"/>
      </c:catAx>
      <c:valAx>
        <c:axId val="49697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828728"/>
        <c:axId val="8401480"/>
      </c:barChart>
      <c:catAx>
        <c:axId val="503828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1480"/>
        <c:crosses val="autoZero"/>
        <c:auto val="1"/>
        <c:lblAlgn val="ctr"/>
        <c:lblOffset val="100"/>
        <c:noMultiLvlLbl val="0"/>
      </c:catAx>
      <c:valAx>
        <c:axId val="840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82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8.73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828728"/>
        <c:axId val="8401480"/>
      </c:barChart>
      <c:catAx>
        <c:axId val="503828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1480"/>
        <c:crosses val="autoZero"/>
        <c:auto val="1"/>
        <c:lblAlgn val="ctr"/>
        <c:lblOffset val="100"/>
        <c:noMultiLvlLbl val="0"/>
      </c:catAx>
      <c:valAx>
        <c:axId val="840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82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endParaRPr lang="en-US" dirty="0"/>
          </a:p>
          <a:p>
            <a:r>
              <a:rPr lang="en-US" dirty="0"/>
              <a:t>2 -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4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84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0" Type="http://schemas.openxmlformats.org/officeDocument/2006/relationships/image" Target="../media/image83.PNG"/><Relationship Id="rId4" Type="http://schemas.openxmlformats.org/officeDocument/2006/relationships/image" Target="../media/image39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emf"/><Relationship Id="rId4" Type="http://schemas.openxmlformats.org/officeDocument/2006/relationships/image" Target="../media/image48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30" y="0"/>
            <a:ext cx="6408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50"/>
            <a:ext cx="2857899" cy="285789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495900" y="2000050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8495899" y="3933823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87732" y="5000625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0048"/>
            <a:ext cx="2857899" cy="285789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84296" y="497205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003426" y="1844146"/>
            <a:ext cx="246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45" y="2782896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812583" y="299987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1045350" y="251331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811241" y="346869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947335" y="400676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1164028" y="448047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536054" y="276614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1400722" y="307862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1364763" y="344334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1429447" y="380168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609787" y="4110844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1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1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61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61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  <a:p>
            <a:r>
              <a:rPr lang="en-US" sz="4000" dirty="0"/>
              <a:t>+</a:t>
            </a:r>
          </a:p>
          <a:p>
            <a:r>
              <a:rPr lang="en-US" sz="4000" dirty="0"/>
              <a:t>ICA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5" y="2067985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3603860" y="5065568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2067985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456488" y="5065568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5516004" y="2865809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3287</TotalTime>
  <Words>2495</Words>
  <Application>Microsoft Office PowerPoint</Application>
  <PresentationFormat>Widescreen</PresentationFormat>
  <Paragraphs>704</Paragraphs>
  <Slides>67</Slides>
  <Notes>46</Notes>
  <HiddenSlides>37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ICA - Convolução de Imagens</vt:lpstr>
      <vt:lpstr>Função de Previsão</vt:lpstr>
      <vt:lpstr>ICA - Função de Avaliação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Conclusão</vt:lpstr>
      <vt:lpstr>Apresentação do PowerPoint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128</cp:revision>
  <dcterms:created xsi:type="dcterms:W3CDTF">2017-01-18T10:11:40Z</dcterms:created>
  <dcterms:modified xsi:type="dcterms:W3CDTF">2017-02-06T22:28:38Z</dcterms:modified>
</cp:coreProperties>
</file>